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41" d="100"/>
          <a:sy n="41" d="100"/>
        </p:scale>
        <p:origin x="-7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Picture 20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765175"/>
            <a:ext cx="9144000" cy="43322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easqk</dc:creator>
  <cp:lastModifiedBy>mathssite.com</cp:lastModifiedBy>
  <cp:revision>2</cp:revision>
  <dcterms:created xsi:type="dcterms:W3CDTF">2019-04-10T19:37:33Z</dcterms:created>
  <dcterms:modified xsi:type="dcterms:W3CDTF">2019-04-10T19:37:33Z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